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77" userDrawn="1">
          <p15:clr>
            <a:srgbClr val="A4A3A4"/>
          </p15:clr>
        </p15:guide>
        <p15:guide id="2" pos="3962" userDrawn="1">
          <p15:clr>
            <a:srgbClr val="A4A3A4"/>
          </p15:clr>
        </p15:guide>
        <p15:guide id="3" orient="horz" pos="30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9" name="Author" initials="A" lastIdx="0" clrIdx="9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009E"/>
    <a:srgbClr val="D2D2D2"/>
    <a:srgbClr val="737373"/>
    <a:srgbClr val="002050"/>
    <a:srgbClr val="0078D7"/>
    <a:srgbClr val="107C10"/>
    <a:srgbClr val="00188F"/>
    <a:srgbClr val="FF8C00"/>
    <a:srgbClr val="E81123"/>
    <a:srgbClr val="D3D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18" autoAdjust="0"/>
    <p:restoredTop sz="94660"/>
  </p:normalViewPr>
  <p:slideViewPr>
    <p:cSldViewPr snapToGrid="0">
      <p:cViewPr varScale="1">
        <p:scale>
          <a:sx n="81" d="100"/>
          <a:sy n="81" d="100"/>
        </p:scale>
        <p:origin x="369" y="444"/>
      </p:cViewPr>
      <p:guideLst>
        <p:guide orient="horz" pos="1477"/>
        <p:guide pos="3962"/>
        <p:guide orient="horz" pos="30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A6832-4B21-4414-9523-9406E3888C60}" type="datetime8">
              <a:rPr lang="en-US" smtClean="0">
                <a:latin typeface="Segoe UI" pitchFamily="34" charset="0"/>
              </a:rPr>
              <a:t>4/14/2018 5:55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2.png>
</file>

<file path=ppt/media/image4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7CB89E4-D2F0-40C0-93A4-7E09E01B5397}" type="datetime8">
              <a:rPr lang="en-US" smtClean="0"/>
              <a:t>4/14/2018 5:55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0163" y="-7937"/>
            <a:ext cx="12496800" cy="70104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702" y="2119177"/>
            <a:ext cx="6400800" cy="36576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7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gradFill>
                  <a:gsLst>
                    <a:gs pos="18471">
                      <a:srgbClr val="353535"/>
                    </a:gs>
                    <a:gs pos="46000">
                      <a:srgbClr val="353535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2"/>
            <a:ext cx="6402388" cy="664797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18471">
                      <a:srgbClr val="353535"/>
                    </a:gs>
                    <a:gs pos="46000">
                      <a:srgbClr val="353535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551E25-6AA5-4236-AAE4-9D58B86CBA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454" y="6304280"/>
            <a:ext cx="1180346" cy="65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1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3"/>
            <a:ext cx="11887200" cy="10987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D100B4-0765-492D-BB10-CA368B88D2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0987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740132"/>
            <a:ext cx="4892040" cy="1514261"/>
          </a:xfrm>
        </p:spPr>
        <p:txBody>
          <a:bodyPr wrap="square" anchor="ctr">
            <a:spAutoFit/>
          </a:bodyPr>
          <a:lstStyle>
            <a:lvl1pPr>
              <a:defRPr sz="48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7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441315" y="0"/>
            <a:ext cx="6995160" cy="699258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CD94B2-FD11-45E8-95D3-CDDB0805781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35824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281B79-49BD-44A1-85A9-D470685C4A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E67B94-A625-42EB-BD0E-CC58BFF9B6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D3D3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3050" y="6194656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rgbClr val="002060"/>
                </a:solidFill>
                <a:cs typeface="Segoe UI" pitchFamily="34" charset="0"/>
              </a:rPr>
              <a:t>© Copyright daenet Gesellschaft für Informationstechnologie mbH. All rights reserved.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BECE8-BE53-4BCA-B590-EA6059A2D9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9425"/>
            <a:ext cx="1767278" cy="97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4937760" cy="1835285"/>
          </a:xfrm>
          <a:noFill/>
        </p:spPr>
        <p:txBody>
          <a:bodyPr lIns="146304" tIns="91440" rIns="146304" bIns="91440" anchor="t" anchorCtr="0"/>
          <a:lstStyle>
            <a:lvl1pPr>
              <a:defRPr sz="4800" spc="-1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4937760" cy="731528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lang="en-US" sz="3200" kern="1200" spc="0" baseline="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36954" t="21189" r="15525" b="7567"/>
          <a:stretch/>
        </p:blipFill>
        <p:spPr>
          <a:xfrm>
            <a:off x="5440363" y="0"/>
            <a:ext cx="6996112" cy="69955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F97967-19F9-4345-97E0-F62D7C6D621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9425"/>
            <a:ext cx="2146508" cy="11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65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342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8787" cy="2308324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13D683-A7F2-4CC0-8EB4-C62938AC38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702" y="1211287"/>
            <a:ext cx="11888787" cy="54848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26D244-61B0-40AD-8A80-F74F03B415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3000" b="0">
                <a:latin typeface="+mn-lt"/>
              </a:defRPr>
            </a:lvl1pPr>
            <a:lvl2pPr marL="255588" indent="0">
              <a:buFont typeface="Wingdings" panose="05000000000000000000" pitchFamily="2" charset="2"/>
              <a:buNone/>
              <a:defRPr sz="2400" b="0"/>
            </a:lvl2pPr>
            <a:lvl3pPr marL="450850" indent="0">
              <a:buFont typeface="Wingdings" panose="05000000000000000000" pitchFamily="2" charset="2"/>
              <a:buNone/>
              <a:tabLst/>
              <a:defRPr sz="2200" b="0"/>
            </a:lvl3pPr>
            <a:lvl4pPr marL="652462" indent="0">
              <a:buFont typeface="Wingdings" panose="05000000000000000000" pitchFamily="2" charset="2"/>
              <a:buNone/>
              <a:defRPr sz="2200" b="0"/>
            </a:lvl4pPr>
            <a:lvl5pPr marL="854075" indent="0">
              <a:buFont typeface="Wingdings" panose="05000000000000000000" pitchFamily="2" charset="2"/>
              <a:buNone/>
              <a:tabLst/>
              <a:defRPr sz="2200" b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Arial" panose="020B0604020202020204" pitchFamily="34" charset="0"/>
              <a:buNone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255588" indent="0">
              <a:buFont typeface="Arial" panose="020B0604020202020204" pitchFamily="34" charset="0"/>
              <a:buNone/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0850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52462" indent="0">
              <a:buFont typeface="Arial" panose="020B0604020202020204" pitchFamily="34" charset="0"/>
              <a:buNone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854075" indent="0">
              <a:buFont typeface="Arial" panose="020B0604020202020204" pitchFamily="34" charset="0"/>
              <a:buNone/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514350" marR="0" lvl="0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Edit Master text styles</a:t>
            </a:r>
          </a:p>
          <a:p>
            <a:pPr marL="514350" marR="0" lvl="1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Second level</a:t>
            </a:r>
          </a:p>
          <a:p>
            <a:pPr marL="514350" marR="0" lvl="2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Third level</a:t>
            </a:r>
          </a:p>
          <a:p>
            <a:pPr marL="514350" marR="0" lvl="3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Fourth level</a:t>
            </a:r>
          </a:p>
          <a:p>
            <a:pPr marL="514350" marR="0" lvl="4" indent="-514350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tabLst/>
            </a:pPr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B3A4B-3D56-460A-B842-96B4B9F83D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1287"/>
            <a:ext cx="5486399" cy="2157514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3000" b="0">
                <a:latin typeface="+mn-lt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4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2200" b="0"/>
            </a:lvl3pPr>
            <a:lvl4pPr marL="828675" indent="-176213">
              <a:buFont typeface="Wingdings" panose="05000000000000000000" pitchFamily="2" charset="2"/>
              <a:buChar char=""/>
              <a:defRPr sz="22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22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1287"/>
            <a:ext cx="5486399" cy="2123658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lang="en-US" sz="30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598488" indent="-342900">
              <a:defRPr lang="en-US" sz="24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93750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95362" indent="-342900"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96975" indent="-342900">
              <a:tabLst/>
              <a:defRPr lang="en-US" sz="2200" b="0" kern="1200" spc="0" baseline="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marL="231775" marR="0" lvl="0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Edit Master text styles</a:t>
            </a:r>
          </a:p>
          <a:p>
            <a:pPr marL="231775" marR="0" lvl="1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Second level</a:t>
            </a:r>
          </a:p>
          <a:p>
            <a:pPr marL="231775" marR="0" lvl="2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Third level</a:t>
            </a:r>
          </a:p>
          <a:p>
            <a:pPr marL="231775" marR="0" lvl="3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Fourth level</a:t>
            </a:r>
          </a:p>
          <a:p>
            <a:pPr marL="231775" marR="0" lvl="4" indent="-231775" algn="l" defTabSz="932742" rtl="0" eaLnBrk="1" fontAlgn="auto" latinLnBrk="0" hangingPunct="1">
              <a:lnSpc>
                <a:spcPct val="90000"/>
              </a:lnSpc>
              <a:spcBef>
                <a:spcPts val="1224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anose="05000000000000000000" pitchFamily="2" charset="2"/>
              <a:buChar char=""/>
              <a:tabLst/>
            </a:pPr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7AB34-3633-415B-B1C7-3B5A88EA55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BCD91D-A88F-45AC-BA9C-B4295284C1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503" y="6614206"/>
            <a:ext cx="13769479" cy="30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6227" y="2125663"/>
            <a:ext cx="10056812" cy="10987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66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Demo Description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6226" y="2125663"/>
            <a:ext cx="10056812" cy="10987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66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71795" y="3072299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3" r:id="rId1"/>
    <p:sldLayoutId id="2147484266" r:id="rId2"/>
    <p:sldLayoutId id="2147484240" r:id="rId3"/>
    <p:sldLayoutId id="2147484241" r:id="rId4"/>
    <p:sldLayoutId id="214748447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463" r:id="rId12"/>
    <p:sldLayoutId id="2147484256" r:id="rId13"/>
    <p:sldLayoutId id="2147484257" r:id="rId14"/>
    <p:sldLayoutId id="2147484260" r:id="rId15"/>
    <p:sldLayoutId id="2147484299" r:id="rId16"/>
    <p:sldLayoutId id="2147484263" r:id="rId17"/>
  </p:sldLayoutIdLst>
  <p:transition>
    <p:fade/>
  </p:transition>
  <p:hf hdr="0" ft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5338336B-6235-4995-92D4-06A1CFFFAA7F}"/>
              </a:ext>
            </a:extLst>
          </p:cNvPr>
          <p:cNvSpPr/>
          <p:nvPr/>
        </p:nvSpPr>
        <p:spPr bwMode="auto">
          <a:xfrm>
            <a:off x="6013718" y="1198047"/>
            <a:ext cx="3831542" cy="4142188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D0A928F-7883-4BC5-A389-67CF651452CA}"/>
              </a:ext>
            </a:extLst>
          </p:cNvPr>
          <p:cNvSpPr/>
          <p:nvPr/>
        </p:nvSpPr>
        <p:spPr bwMode="auto">
          <a:xfrm>
            <a:off x="6303383" y="2361189"/>
            <a:ext cx="707870" cy="658532"/>
          </a:xfrm>
          <a:prstGeom prst="ellipse">
            <a:avLst/>
          </a:prstGeom>
          <a:noFill/>
          <a:ln>
            <a:solidFill>
              <a:srgbClr val="B4009E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17D969-B723-411F-A1FA-7508D9226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Cell model</a:t>
            </a:r>
            <a:endParaRPr lang="de-DE" dirty="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A9D8BE9C-E9E9-4D1A-8CCD-EC6BCA69F73C}"/>
              </a:ext>
            </a:extLst>
          </p:cNvPr>
          <p:cNvSpPr/>
          <p:nvPr/>
        </p:nvSpPr>
        <p:spPr bwMode="auto">
          <a:xfrm>
            <a:off x="3641234" y="2286000"/>
            <a:ext cx="1022279" cy="1428108"/>
          </a:xfrm>
          <a:prstGeom prst="triangl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11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DB6B7857-40EC-459F-95DB-8A6A2C74F418}"/>
              </a:ext>
            </a:extLst>
          </p:cNvPr>
          <p:cNvSpPr/>
          <p:nvPr/>
        </p:nvSpPr>
        <p:spPr bwMode="auto">
          <a:xfrm>
            <a:off x="7410137" y="1647290"/>
            <a:ext cx="1022279" cy="1428108"/>
          </a:xfrm>
          <a:prstGeom prst="triangl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E07B70AF-06A9-482F-B125-DCD8753150A1}"/>
              </a:ext>
            </a:extLst>
          </p:cNvPr>
          <p:cNvSpPr/>
          <p:nvPr/>
        </p:nvSpPr>
        <p:spPr bwMode="auto">
          <a:xfrm>
            <a:off x="7367317" y="3509535"/>
            <a:ext cx="1022279" cy="1428108"/>
          </a:xfrm>
          <a:prstGeom prst="triangle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F23DBCF8-35F2-4110-8B4A-946C9FB7E3F0}"/>
              </a:ext>
            </a:extLst>
          </p:cNvPr>
          <p:cNvSpPr/>
          <p:nvPr/>
        </p:nvSpPr>
        <p:spPr bwMode="auto">
          <a:xfrm>
            <a:off x="6192966" y="2317279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A61B6048-E315-449D-B611-B24D36AD8DFA}"/>
              </a:ext>
            </a:extLst>
          </p:cNvPr>
          <p:cNvSpPr/>
          <p:nvPr/>
        </p:nvSpPr>
        <p:spPr bwMode="auto">
          <a:xfrm>
            <a:off x="6126184" y="2745202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024F64EB-FCFF-4017-BEC3-25A3A3CCD55E}"/>
              </a:ext>
            </a:extLst>
          </p:cNvPr>
          <p:cNvSpPr/>
          <p:nvPr/>
        </p:nvSpPr>
        <p:spPr bwMode="auto">
          <a:xfrm>
            <a:off x="6243546" y="3686005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0741737-4A24-4230-AD08-9AE0FB4211C7}"/>
              </a:ext>
            </a:extLst>
          </p:cNvPr>
          <p:cNvCxnSpPr>
            <a:cxnSpLocks/>
            <a:stCxn id="5" idx="5"/>
            <a:endCxn id="8" idx="1"/>
          </p:cNvCxnSpPr>
          <p:nvPr/>
        </p:nvCxnSpPr>
        <p:spPr>
          <a:xfrm flipV="1">
            <a:off x="4407943" y="2440569"/>
            <a:ext cx="1785023" cy="559485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5F3E16-B5EB-410F-9B54-94A6B8C43EB7}"/>
              </a:ext>
            </a:extLst>
          </p:cNvPr>
          <p:cNvCxnSpPr>
            <a:cxnSpLocks/>
            <a:stCxn id="5" idx="5"/>
            <a:endCxn id="9" idx="1"/>
          </p:cNvCxnSpPr>
          <p:nvPr/>
        </p:nvCxnSpPr>
        <p:spPr>
          <a:xfrm flipV="1">
            <a:off x="4407943" y="2868492"/>
            <a:ext cx="1718241" cy="131562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1F1FA4-3BEE-466E-BE88-AE285EF348B6}"/>
              </a:ext>
            </a:extLst>
          </p:cNvPr>
          <p:cNvCxnSpPr>
            <a:cxnSpLocks/>
            <a:stCxn id="5" idx="5"/>
            <a:endCxn id="10" idx="1"/>
          </p:cNvCxnSpPr>
          <p:nvPr/>
        </p:nvCxnSpPr>
        <p:spPr>
          <a:xfrm>
            <a:off x="4407943" y="3000054"/>
            <a:ext cx="1835603" cy="809241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llout: Line 22">
            <a:extLst>
              <a:ext uri="{FF2B5EF4-FFF2-40B4-BE49-F238E27FC236}">
                <a16:creationId xmlns:a16="http://schemas.microsoft.com/office/drawing/2014/main" id="{FE24F50D-4BC5-43B2-B97D-D3DBEEB0AC32}"/>
              </a:ext>
            </a:extLst>
          </p:cNvPr>
          <p:cNvSpPr/>
          <p:nvPr/>
        </p:nvSpPr>
        <p:spPr bwMode="auto">
          <a:xfrm>
            <a:off x="5034874" y="5510594"/>
            <a:ext cx="1522034" cy="831212"/>
          </a:xfrm>
          <a:prstGeom prst="borderCallout1">
            <a:avLst>
              <a:gd name="adj1" fmla="val 17176"/>
              <a:gd name="adj2" fmla="val 12209"/>
              <a:gd name="adj3" fmla="val -300543"/>
              <a:gd name="adj4" fmla="val -25154"/>
            </a:avLst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Receptor Synapses</a:t>
            </a:r>
            <a:endParaRPr lang="de-DE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24" name="Callout: Line 23">
            <a:extLst>
              <a:ext uri="{FF2B5EF4-FFF2-40B4-BE49-F238E27FC236}">
                <a16:creationId xmlns:a16="http://schemas.microsoft.com/office/drawing/2014/main" id="{039D6B95-C503-43B0-B924-38400A7A1681}"/>
              </a:ext>
            </a:extLst>
          </p:cNvPr>
          <p:cNvSpPr/>
          <p:nvPr/>
        </p:nvSpPr>
        <p:spPr bwMode="auto">
          <a:xfrm>
            <a:off x="6506328" y="551811"/>
            <a:ext cx="1522034" cy="543264"/>
          </a:xfrm>
          <a:prstGeom prst="borderCallout1">
            <a:avLst>
              <a:gd name="adj1" fmla="val 17176"/>
              <a:gd name="adj2" fmla="val 12209"/>
              <a:gd name="adj3" fmla="val 319183"/>
              <a:gd name="adj4" fmla="val -10426"/>
            </a:avLst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Synapse</a:t>
            </a:r>
            <a:endParaRPr lang="de-DE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26" name="Callout: Line 25">
            <a:extLst>
              <a:ext uri="{FF2B5EF4-FFF2-40B4-BE49-F238E27FC236}">
                <a16:creationId xmlns:a16="http://schemas.microsoft.com/office/drawing/2014/main" id="{6D6CFC00-A7E5-49B5-B270-D7F2D236FB3D}"/>
              </a:ext>
            </a:extLst>
          </p:cNvPr>
          <p:cNvSpPr/>
          <p:nvPr/>
        </p:nvSpPr>
        <p:spPr bwMode="auto">
          <a:xfrm>
            <a:off x="815601" y="5469076"/>
            <a:ext cx="1522034" cy="831212"/>
          </a:xfrm>
          <a:prstGeom prst="borderCallout1">
            <a:avLst>
              <a:gd name="adj1" fmla="val 17176"/>
              <a:gd name="adj2" fmla="val 12209"/>
              <a:gd name="adj3" fmla="val -81947"/>
              <a:gd name="adj4" fmla="val 104303"/>
            </a:avLst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Distal Dendrite</a:t>
            </a:r>
            <a:endParaRPr lang="de-DE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45C8DD8-8256-4CA2-93AC-4121C1D3003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044642" y="3000054"/>
            <a:ext cx="852162" cy="0"/>
          </a:xfrm>
          <a:prstGeom prst="straightConnector1">
            <a:avLst/>
          </a:prstGeom>
          <a:ln>
            <a:solidFill>
              <a:srgbClr val="B4009E"/>
            </a:solidFill>
            <a:prstDash val="dash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Decision 29">
            <a:extLst>
              <a:ext uri="{FF2B5EF4-FFF2-40B4-BE49-F238E27FC236}">
                <a16:creationId xmlns:a16="http://schemas.microsoft.com/office/drawing/2014/main" id="{2460F841-EB39-431D-85AA-E43ADB0BC034}"/>
              </a:ext>
            </a:extLst>
          </p:cNvPr>
          <p:cNvSpPr/>
          <p:nvPr/>
        </p:nvSpPr>
        <p:spPr bwMode="auto">
          <a:xfrm>
            <a:off x="2451144" y="2041022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8A0DBAF-31FF-4ED9-8592-0D29FF801112}"/>
              </a:ext>
            </a:extLst>
          </p:cNvPr>
          <p:cNvCxnSpPr>
            <a:cxnSpLocks/>
            <a:stCxn id="30" idx="2"/>
            <a:endCxn id="63" idx="0"/>
          </p:cNvCxnSpPr>
          <p:nvPr/>
        </p:nvCxnSpPr>
        <p:spPr>
          <a:xfrm>
            <a:off x="2607825" y="2287602"/>
            <a:ext cx="83745" cy="350214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lowchart: Decision 35">
            <a:extLst>
              <a:ext uri="{FF2B5EF4-FFF2-40B4-BE49-F238E27FC236}">
                <a16:creationId xmlns:a16="http://schemas.microsoft.com/office/drawing/2014/main" id="{5009BBBE-63C9-42CF-B804-855FEFCFE697}"/>
              </a:ext>
            </a:extLst>
          </p:cNvPr>
          <p:cNvSpPr/>
          <p:nvPr/>
        </p:nvSpPr>
        <p:spPr bwMode="auto">
          <a:xfrm>
            <a:off x="1699418" y="2133967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6546CD6-578C-4880-B89B-76E0E2A77C59}"/>
              </a:ext>
            </a:extLst>
          </p:cNvPr>
          <p:cNvCxnSpPr>
            <a:cxnSpLocks/>
            <a:stCxn id="36" idx="3"/>
            <a:endCxn id="63" idx="1"/>
          </p:cNvCxnSpPr>
          <p:nvPr/>
        </p:nvCxnSpPr>
        <p:spPr>
          <a:xfrm>
            <a:off x="2012780" y="2257257"/>
            <a:ext cx="428520" cy="476999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lowchart: Decision 39">
            <a:extLst>
              <a:ext uri="{FF2B5EF4-FFF2-40B4-BE49-F238E27FC236}">
                <a16:creationId xmlns:a16="http://schemas.microsoft.com/office/drawing/2014/main" id="{316A4A4F-AE4E-4C43-A5A1-0B7530F00BCD}"/>
              </a:ext>
            </a:extLst>
          </p:cNvPr>
          <p:cNvSpPr/>
          <p:nvPr/>
        </p:nvSpPr>
        <p:spPr bwMode="auto">
          <a:xfrm>
            <a:off x="1247651" y="2753474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8B36B3F-F3AD-40D8-9203-76481A831CCE}"/>
              </a:ext>
            </a:extLst>
          </p:cNvPr>
          <p:cNvCxnSpPr>
            <a:cxnSpLocks/>
            <a:stCxn id="40" idx="3"/>
            <a:endCxn id="63" idx="2"/>
          </p:cNvCxnSpPr>
          <p:nvPr/>
        </p:nvCxnSpPr>
        <p:spPr>
          <a:xfrm>
            <a:off x="1561013" y="2876764"/>
            <a:ext cx="776622" cy="90318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17CD7D8-7711-4AB6-9221-6D92185CF5AD}"/>
              </a:ext>
            </a:extLst>
          </p:cNvPr>
          <p:cNvCxnSpPr>
            <a:cxnSpLocks/>
            <a:stCxn id="59" idx="6"/>
            <a:endCxn id="6" idx="1"/>
          </p:cNvCxnSpPr>
          <p:nvPr/>
        </p:nvCxnSpPr>
        <p:spPr>
          <a:xfrm flipV="1">
            <a:off x="7011253" y="2361344"/>
            <a:ext cx="654454" cy="329111"/>
          </a:xfrm>
          <a:prstGeom prst="straightConnector1">
            <a:avLst/>
          </a:prstGeom>
          <a:ln>
            <a:solidFill>
              <a:srgbClr val="B4009E"/>
            </a:solidFill>
            <a:prstDash val="dash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8FEF890F-F49C-4C28-A025-74D337F4E034}"/>
              </a:ext>
            </a:extLst>
          </p:cNvPr>
          <p:cNvSpPr/>
          <p:nvPr/>
        </p:nvSpPr>
        <p:spPr bwMode="auto">
          <a:xfrm>
            <a:off x="2337635" y="2637816"/>
            <a:ext cx="707870" cy="658532"/>
          </a:xfrm>
          <a:prstGeom prst="ellipse">
            <a:avLst/>
          </a:prstGeom>
          <a:noFill/>
          <a:ln>
            <a:solidFill>
              <a:srgbClr val="B4009E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EF36EC13-7760-4341-AF63-EF251D00C374}"/>
              </a:ext>
            </a:extLst>
          </p:cNvPr>
          <p:cNvSpPr/>
          <p:nvPr/>
        </p:nvSpPr>
        <p:spPr bwMode="auto">
          <a:xfrm>
            <a:off x="6383155" y="3672079"/>
            <a:ext cx="707870" cy="658532"/>
          </a:xfrm>
          <a:prstGeom prst="ellipse">
            <a:avLst/>
          </a:prstGeom>
          <a:noFill/>
          <a:ln>
            <a:solidFill>
              <a:srgbClr val="B4009E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BE252F8A-3DFC-4A2D-8641-B799603EE9B0}"/>
              </a:ext>
            </a:extLst>
          </p:cNvPr>
          <p:cNvCxnSpPr>
            <a:cxnSpLocks/>
            <a:stCxn id="76" idx="6"/>
            <a:endCxn id="7" idx="1"/>
          </p:cNvCxnSpPr>
          <p:nvPr/>
        </p:nvCxnSpPr>
        <p:spPr>
          <a:xfrm>
            <a:off x="7091025" y="4001345"/>
            <a:ext cx="531862" cy="222244"/>
          </a:xfrm>
          <a:prstGeom prst="straightConnector1">
            <a:avLst/>
          </a:prstGeom>
          <a:ln>
            <a:solidFill>
              <a:srgbClr val="B4009E"/>
            </a:solidFill>
            <a:prstDash val="dash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E9457AF-52AC-4DD6-A6F4-8B4220C345CF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3028032" y="3714108"/>
            <a:ext cx="613202" cy="848168"/>
          </a:xfrm>
          <a:prstGeom prst="straightConnector1">
            <a:avLst/>
          </a:prstGeom>
          <a:ln>
            <a:solidFill>
              <a:srgbClr val="B4009E"/>
            </a:solidFill>
            <a:prstDash val="dash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lowchart: Decision 82">
            <a:extLst>
              <a:ext uri="{FF2B5EF4-FFF2-40B4-BE49-F238E27FC236}">
                <a16:creationId xmlns:a16="http://schemas.microsoft.com/office/drawing/2014/main" id="{9E2F42CD-BE54-442D-A3D2-71B8EDA928BB}"/>
              </a:ext>
            </a:extLst>
          </p:cNvPr>
          <p:cNvSpPr/>
          <p:nvPr/>
        </p:nvSpPr>
        <p:spPr bwMode="auto">
          <a:xfrm>
            <a:off x="2434534" y="3603243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4ADC832-926D-4640-B38A-FC5E96F7A3E4}"/>
              </a:ext>
            </a:extLst>
          </p:cNvPr>
          <p:cNvCxnSpPr>
            <a:cxnSpLocks/>
            <a:stCxn id="83" idx="2"/>
            <a:endCxn id="89" idx="0"/>
          </p:cNvCxnSpPr>
          <p:nvPr/>
        </p:nvCxnSpPr>
        <p:spPr>
          <a:xfrm>
            <a:off x="2591215" y="3849823"/>
            <a:ext cx="83745" cy="350214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lowchart: Decision 84">
            <a:extLst>
              <a:ext uri="{FF2B5EF4-FFF2-40B4-BE49-F238E27FC236}">
                <a16:creationId xmlns:a16="http://schemas.microsoft.com/office/drawing/2014/main" id="{A684A40E-D8C4-4CBB-A399-D82E11DC0FBF}"/>
              </a:ext>
            </a:extLst>
          </p:cNvPr>
          <p:cNvSpPr/>
          <p:nvPr/>
        </p:nvSpPr>
        <p:spPr bwMode="auto">
          <a:xfrm>
            <a:off x="1682808" y="3696188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22592A84-FAB5-4C09-AEC9-536EEF78C7E4}"/>
              </a:ext>
            </a:extLst>
          </p:cNvPr>
          <p:cNvCxnSpPr>
            <a:cxnSpLocks/>
            <a:stCxn id="85" idx="3"/>
            <a:endCxn id="89" idx="1"/>
          </p:cNvCxnSpPr>
          <p:nvPr/>
        </p:nvCxnSpPr>
        <p:spPr>
          <a:xfrm>
            <a:off x="1996170" y="3819478"/>
            <a:ext cx="428520" cy="476999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Flowchart: Decision 86">
            <a:extLst>
              <a:ext uri="{FF2B5EF4-FFF2-40B4-BE49-F238E27FC236}">
                <a16:creationId xmlns:a16="http://schemas.microsoft.com/office/drawing/2014/main" id="{C3FA8451-0BA5-41FB-8A2B-132F56AC217A}"/>
              </a:ext>
            </a:extLst>
          </p:cNvPr>
          <p:cNvSpPr/>
          <p:nvPr/>
        </p:nvSpPr>
        <p:spPr bwMode="auto">
          <a:xfrm>
            <a:off x="1231041" y="4315695"/>
            <a:ext cx="313362" cy="246580"/>
          </a:xfrm>
          <a:prstGeom prst="flowChartDecision">
            <a:avLst/>
          </a:prstGeom>
          <a:solidFill>
            <a:srgbClr val="B4009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360E7514-A468-47D9-B189-25F93D05293C}"/>
              </a:ext>
            </a:extLst>
          </p:cNvPr>
          <p:cNvCxnSpPr>
            <a:cxnSpLocks/>
            <a:stCxn id="87" idx="3"/>
            <a:endCxn id="89" idx="2"/>
          </p:cNvCxnSpPr>
          <p:nvPr/>
        </p:nvCxnSpPr>
        <p:spPr>
          <a:xfrm>
            <a:off x="1544403" y="4438985"/>
            <a:ext cx="776622" cy="90318"/>
          </a:xfrm>
          <a:prstGeom prst="straightConnector1">
            <a:avLst/>
          </a:prstGeom>
          <a:ln>
            <a:solidFill>
              <a:srgbClr val="B4009E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491FD65A-2617-4B1D-A7B9-F296699B8A20}"/>
              </a:ext>
            </a:extLst>
          </p:cNvPr>
          <p:cNvSpPr/>
          <p:nvPr/>
        </p:nvSpPr>
        <p:spPr bwMode="auto">
          <a:xfrm>
            <a:off x="2321025" y="4200037"/>
            <a:ext cx="707870" cy="658532"/>
          </a:xfrm>
          <a:prstGeom prst="ellipse">
            <a:avLst/>
          </a:prstGeom>
          <a:noFill/>
          <a:ln>
            <a:solidFill>
              <a:srgbClr val="B4009E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93" name="Callout: Line 92">
            <a:extLst>
              <a:ext uri="{FF2B5EF4-FFF2-40B4-BE49-F238E27FC236}">
                <a16:creationId xmlns:a16="http://schemas.microsoft.com/office/drawing/2014/main" id="{FCD8F500-0276-42C8-8347-7D51166F8692}"/>
              </a:ext>
            </a:extLst>
          </p:cNvPr>
          <p:cNvSpPr/>
          <p:nvPr/>
        </p:nvSpPr>
        <p:spPr bwMode="auto">
          <a:xfrm>
            <a:off x="9573009" y="615174"/>
            <a:ext cx="1522034" cy="543264"/>
          </a:xfrm>
          <a:prstGeom prst="borderCallout1">
            <a:avLst>
              <a:gd name="adj1" fmla="val 17176"/>
              <a:gd name="adj2" fmla="val 12209"/>
              <a:gd name="adj3" fmla="val 244255"/>
              <a:gd name="adj4" fmla="val -103062"/>
            </a:avLst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Cell</a:t>
            </a:r>
            <a:endParaRPr lang="de-DE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94" name="Callout: Line 93">
            <a:extLst>
              <a:ext uri="{FF2B5EF4-FFF2-40B4-BE49-F238E27FC236}">
                <a16:creationId xmlns:a16="http://schemas.microsoft.com/office/drawing/2014/main" id="{5B177E69-7B0C-4AF2-ACB6-1BEB92DC5D62}"/>
              </a:ext>
            </a:extLst>
          </p:cNvPr>
          <p:cNvSpPr/>
          <p:nvPr/>
        </p:nvSpPr>
        <p:spPr bwMode="auto">
          <a:xfrm>
            <a:off x="9976040" y="1590703"/>
            <a:ext cx="1522034" cy="543264"/>
          </a:xfrm>
          <a:prstGeom prst="borderCallout1">
            <a:avLst>
              <a:gd name="adj1" fmla="val 17176"/>
              <a:gd name="adj2" fmla="val 12209"/>
              <a:gd name="adj3" fmla="val 135664"/>
              <a:gd name="adj4" fmla="val -19729"/>
            </a:avLst>
          </a:prstGeom>
          <a:solidFill>
            <a:srgbClr val="FFC000"/>
          </a:solidFill>
          <a:ln>
            <a:solidFill>
              <a:srgbClr val="FFC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Column</a:t>
            </a:r>
            <a:endParaRPr lang="de-DE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50E9B37-83D4-4332-A5EF-342491C3250E}"/>
              </a:ext>
            </a:extLst>
          </p:cNvPr>
          <p:cNvSpPr/>
          <p:nvPr/>
        </p:nvSpPr>
        <p:spPr bwMode="auto">
          <a:xfrm>
            <a:off x="1044186" y="1212849"/>
            <a:ext cx="3845761" cy="4127386"/>
          </a:xfrm>
          <a:prstGeom prst="rect">
            <a:avLst/>
          </a:prstGeom>
          <a:solidFill>
            <a:schemeClr val="accent3">
              <a:lumMod val="20000"/>
              <a:lumOff val="80000"/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de-DE" sz="36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7332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2016 - Template BLUE, light back">
      <a:dk1>
        <a:srgbClr val="353535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B4009E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36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Daenet Presentation Template 16-9 - 2018.potx" id="{233D4073-E568-4750-8380-D2206CB274A9}" vid="{07CF3F60-83F2-4784-83D7-AD88EA4BBB2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DDA86ADEF7ED43AF99F0F5F4695689" ma:contentTypeVersion="" ma:contentTypeDescription="Create a new document." ma:contentTypeScope="" ma:versionID="390997e700bd75b185c0fed1c95406fc">
  <xsd:schema xmlns:xsd="http://www.w3.org/2001/XMLSchema" xmlns:xs="http://www.w3.org/2001/XMLSchema" xmlns:p="http://schemas.microsoft.com/office/2006/metadata/properties" xmlns:ns2="522d388f-78a5-4247-b501-4c36280bf548" xmlns:ns3="4fc39a48-3473-4910-9d08-125d6847d4b2" targetNamespace="http://schemas.microsoft.com/office/2006/metadata/properties" ma:root="true" ma:fieldsID="edc4ab7078c35229122be94266730d8c" ns2:_="" ns3:_="">
    <xsd:import namespace="522d388f-78a5-4247-b501-4c36280bf548"/>
    <xsd:import namespace="4fc39a48-3473-4910-9d08-125d6847d4b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2d388f-78a5-4247-b501-4c36280bf54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c39a48-3473-4910-9d08-125d6847d4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22d388f-78a5-4247-b501-4c36280bf548">
      <UserInfo>
        <DisplayName>Bahrudin Hrnjica</DisplayName>
        <AccountId>41</AccountId>
        <AccountType/>
      </UserInfo>
      <UserInfo>
        <DisplayName>Edin Mulic</DisplayName>
        <AccountId>22</AccountId>
        <AccountType/>
      </UserInfo>
      <UserInfo>
        <DisplayName>Sebastian Valero-Graefe</DisplayName>
        <AccountId>33</AccountId>
        <AccountType/>
      </UserInfo>
      <UserInfo>
        <DisplayName>Damir Dobric</DisplayName>
        <AccountId>18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62ACE3-EBBF-49A8-9490-BC269CAE43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2d388f-78a5-4247-b501-4c36280bf548"/>
    <ds:schemaRef ds:uri="4fc39a48-3473-4910-9d08-125d6847d4b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BA03C2-4112-4173-8FDF-A5ED5A0464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4fc39a48-3473-4910-9d08-125d6847d4b2"/>
    <ds:schemaRef ds:uri="http://schemas.microsoft.com/office/2006/metadata/properties"/>
    <ds:schemaRef ds:uri="522d388f-78a5-4247-b501-4c36280bf548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00AFA9F-DECD-42C1-A1A0-28AECADEB7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Consolas</vt:lpstr>
      <vt:lpstr>Segoe UI</vt:lpstr>
      <vt:lpstr>Segoe UI Light</vt:lpstr>
      <vt:lpstr>Segoe UI Semilight</vt:lpstr>
      <vt:lpstr>Wingdings</vt:lpstr>
      <vt:lpstr>WHITE TEMPLATE</vt:lpstr>
      <vt:lpstr>Neural Cell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2017-12-20T10:56:01Z</dcterms:created>
  <dcterms:modified xsi:type="dcterms:W3CDTF">2018-04-14T16:44:07Z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0x0101009ADDA86ADEF7ED43AF99F0F5F4695689</vt:lpwstr>
  </property>
</Properties>
</file>

<file path=docProps/thumbnail.jpeg>
</file>